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A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BBC17-D687-FB48-AA2B-0732083330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A1A97D-5567-5646-AF3C-C9395A57F3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6EFE0-0D0A-1E4B-A704-66B9802C0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4D95-49D7-3B48-91DF-DBEF9D60A838}" type="datetimeFigureOut">
              <a:rPr lang="en-AE" smtClean="0"/>
              <a:t>07/07/2022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C69FF-0125-9843-A655-1239DCFB1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3B837-9539-A346-AFF5-5502306F7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70042-9F75-E84E-80BE-A9228B609B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1588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E8A7D-1069-D346-AFEA-5394E6246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5BA1CF-7320-DA4A-B37A-0FC37506D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46638-CF18-A04B-B219-8F5DD1507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4D95-49D7-3B48-91DF-DBEF9D60A838}" type="datetimeFigureOut">
              <a:rPr lang="en-AE" smtClean="0"/>
              <a:t>07/07/2022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D58C0-2233-AD4D-BF58-FDCF3D3F1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AA75E-3019-0543-BC14-7B4551897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70042-9F75-E84E-80BE-A9228B609B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3039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2431E3-8941-2348-AF49-263626FCB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5200B8-FA23-E841-AC17-C2ED24B56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D1F8F-9DA0-3A46-970A-A7C10359D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4D95-49D7-3B48-91DF-DBEF9D60A838}" type="datetimeFigureOut">
              <a:rPr lang="en-AE" smtClean="0"/>
              <a:t>07/07/2022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BA42B-0CB1-9B40-8426-ECC45B2B6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92F9AE-ACBE-7E42-AD1A-8B54F72BD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70042-9F75-E84E-80BE-A9228B609B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1928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C35FB-CEC7-1147-9B18-4C9B3C39C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8B599-1E2B-6741-BB68-60D0455A0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3BE0C-3E73-BC44-BB08-AA4402D2C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4D95-49D7-3B48-91DF-DBEF9D60A838}" type="datetimeFigureOut">
              <a:rPr lang="en-AE" smtClean="0"/>
              <a:t>07/07/2022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A725F-CDD8-444B-9EED-25F285833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BAD87-4A4A-EB40-9A69-0C11527E8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70042-9F75-E84E-80BE-A9228B609B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6504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57C80-5EB2-784B-BCB3-325AAC619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DF2587-9A1B-4A47-8AE4-5EE1781A1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5809E-AD28-1047-AAE6-DDA71BD2C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4D95-49D7-3B48-91DF-DBEF9D60A838}" type="datetimeFigureOut">
              <a:rPr lang="en-AE" smtClean="0"/>
              <a:t>07/07/2022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BD704-2208-B547-A032-E719EAB1F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2920BE-CEA2-B041-9766-6338B592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70042-9F75-E84E-80BE-A9228B609B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1943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8B626-80F8-D742-8297-9B39D7055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706BE-F6DE-7F4A-87B2-285E0F82D6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7C0E4D-CD59-9342-AAE0-3624F57EC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0E0EE-E942-4D45-9BFA-DF81C1EDE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4D95-49D7-3B48-91DF-DBEF9D60A838}" type="datetimeFigureOut">
              <a:rPr lang="en-AE" smtClean="0"/>
              <a:t>07/07/2022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59ABAB-472E-DC47-A351-8DC28EFC8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B560A-C1D1-A446-8CE2-F43061972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70042-9F75-E84E-80BE-A9228B609B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3940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D684D-CE32-AC4E-8577-E5F281DC2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AA950-B076-BD4B-8777-43FA3F650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3ABE22-8907-8449-A464-4D4222696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587BAE-6434-3941-8331-C742EC640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0B7DD6-8526-CB4B-B4FB-D7DF4BB53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02CEAE-E475-1248-B4D8-618F3229D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4D95-49D7-3B48-91DF-DBEF9D60A838}" type="datetimeFigureOut">
              <a:rPr lang="en-AE" smtClean="0"/>
              <a:t>07/07/2022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AB677F-1AC9-A847-A33E-594FDB2A3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4FC2A7-2170-2446-A997-F0EF5519B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70042-9F75-E84E-80BE-A9228B609B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83108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CB4F4-4C2B-0B47-8AAB-827C8F05C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7CCA92-6338-2D49-98CC-81F60DD3F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4D95-49D7-3B48-91DF-DBEF9D60A838}" type="datetimeFigureOut">
              <a:rPr lang="en-AE" smtClean="0"/>
              <a:t>07/07/2022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B311A5-BC81-4846-BD61-F2C675ABF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7322E5-CC4D-4548-8622-C316D95D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70042-9F75-E84E-80BE-A9228B609B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7050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C778F1-DC9A-F24D-9555-262DF42FB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4D95-49D7-3B48-91DF-DBEF9D60A838}" type="datetimeFigureOut">
              <a:rPr lang="en-AE" smtClean="0"/>
              <a:t>07/07/2022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431D32-263A-BC42-B4D9-5C293E82B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CB625F-50E0-0845-99CA-E89FD053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70042-9F75-E84E-80BE-A9228B609B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8194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FF8D3-876B-9043-8FC1-F69DAC65A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2027CB-B69E-7441-AA7E-DB6615439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D95475-29EE-C642-B108-F5763147C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111ECE-EA52-DC4D-AD1D-772C1A2A9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4D95-49D7-3B48-91DF-DBEF9D60A838}" type="datetimeFigureOut">
              <a:rPr lang="en-AE" smtClean="0"/>
              <a:t>07/07/2022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AE7E19-10AC-DF49-B55A-422A043CD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3422A4-4EB5-B046-B7D7-2416F656F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70042-9F75-E84E-80BE-A9228B609B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0526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AA47F-6508-DC42-B4AC-26F158868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9989FF-DBBD-DE43-850E-AD79B6A32F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338368-30F8-ED45-8C61-8B79CA616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24627-2B58-5147-A810-21B851ED7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64D95-49D7-3B48-91DF-DBEF9D60A838}" type="datetimeFigureOut">
              <a:rPr lang="en-AE" smtClean="0"/>
              <a:t>07/07/2022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8CBD22-F219-6C47-8DA6-D7A524167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5526D8-850C-C745-85A1-58FDDE121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70042-9F75-E84E-80BE-A9228B609B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16489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ED9651-51B0-E64D-99BD-9123DE9B8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2CE53-B068-0048-B041-343A5A1E7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E0FF8-A09B-5144-9BDB-CCB67D58F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64D95-49D7-3B48-91DF-DBEF9D60A838}" type="datetimeFigureOut">
              <a:rPr lang="en-AE" smtClean="0"/>
              <a:t>07/07/2022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F64B8-2332-6D45-B796-1EC11632B0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D967C-628E-A344-8032-DB743B9894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70042-9F75-E84E-80BE-A9228B609B04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292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DFC84-075B-FA4F-A9A9-20B360921F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72995"/>
            <a:ext cx="5890054" cy="679622"/>
          </a:xfrm>
        </p:spPr>
        <p:txBody>
          <a:bodyPr>
            <a:normAutofit fontScale="90000"/>
          </a:bodyPr>
          <a:lstStyle/>
          <a:p>
            <a:endParaRPr lang="en-A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682578-756A-BE40-9E55-EBBE78476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73577" y="2471372"/>
            <a:ext cx="4950941" cy="2656681"/>
          </a:xfrm>
        </p:spPr>
        <p:txBody>
          <a:bodyPr>
            <a:normAutofit/>
          </a:bodyPr>
          <a:lstStyle/>
          <a:p>
            <a:r>
              <a:rPr lang="en-AE" dirty="0"/>
              <a:t>Put any slogan or quote in this section.</a:t>
            </a:r>
          </a:p>
          <a:p>
            <a:endParaRPr lang="en-AE" dirty="0"/>
          </a:p>
          <a:p>
            <a:r>
              <a:rPr lang="en-AE" dirty="0"/>
              <a:t>If you don’t want to put any of the aforementioned, then please put the title here and leave the top right corner empty on this slide.</a:t>
            </a:r>
          </a:p>
        </p:txBody>
      </p:sp>
    </p:spTree>
    <p:extLst>
      <p:ext uri="{BB962C8B-B14F-4D97-AF65-F5344CB8AC3E}">
        <p14:creationId xmlns:p14="http://schemas.microsoft.com/office/powerpoint/2010/main" val="2104179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28E9587-66B1-8B4D-AE10-9303BA0ED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3DE1E33-1407-8649-B6A0-F91D6A0B9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40937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353A5E0-07DA-9341-816A-1F7F48DFA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AA0C8E6-958B-7A4D-B1EC-BC9E4362A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90194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133C811-99EA-FD42-9DC2-E4D867306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A3300B1-7FB9-214F-B44D-C45795458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895802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8C5084B-997B-1546-BE66-74F0065CA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7AA3EDB-DE4C-324A-9366-1B8694EB3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33631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065DBA5-4382-A440-828C-22DE16272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E74271F-392F-BE43-940E-4A1543687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72798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1BB8978-2A0B-2E48-ACBC-1B860A771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DCDB92-5675-CB42-B24C-D5F9EDF31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50935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8F66B1C-BAA5-9D48-89BF-00A0CBB4D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0059ED5-DD54-5C4D-8474-A71957A70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31738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02FBCAE-19C6-E44D-94D0-177C6F539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1F2CAAF-C1F8-9D48-BD6B-5FF2D396D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577957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1C5E6E8-21CE-204F-B6A0-9A07ECC6D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8BD0048-A63E-7345-8857-ED022FEDB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2150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9240982-6067-624A-B8A8-FC8A3FD46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757D932-CCE2-D94C-97FC-7A4F190BC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04920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A7702-BFB1-AE49-B53C-78367A942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4A1C9-EDE2-9A4C-9F4F-79E20A9B0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4140788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0C9B876-A8DB-F34B-9FE7-8F9D4040A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59DCF91-95FC-4C4D-9E12-07A16CC36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01056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FFE287-AE63-984E-AE12-9E2F86478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EE6FF5B-D52A-E74D-9DBD-7B19C94A34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2263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13A5E79-EF72-9944-A517-120EB8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A1EED47-5094-AC40-8240-E1F2DEDAEA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94926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202AF04-7547-8942-B584-51D0EB706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4401564-D56B-C141-8294-8E9FB172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86005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F023A04-3C9D-8E4D-A831-C692E69E3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EB4CB92-6F14-EB4B-A3EF-1FC178F6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061185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573E9E8-FDE0-E54D-B4A9-630F4CC4C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9D58988-F8B7-0E40-99EC-BDD7E351B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890825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BAEB7C-FB4C-8040-9920-4EFEC2155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B583930-0F48-E046-B6CC-AB440FDBB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5769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8F44B47-7672-7443-A16D-6C87A9009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1438" y="0"/>
            <a:ext cx="5630562" cy="926758"/>
          </a:xfrm>
        </p:spPr>
        <p:txBody>
          <a:bodyPr>
            <a:normAutofit/>
          </a:bodyPr>
          <a:lstStyle/>
          <a:p>
            <a:endParaRPr lang="en-AE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0C2C425-0008-A648-91F1-EE0BBD1E3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005" y="1146003"/>
            <a:ext cx="11790405" cy="5539002"/>
          </a:xfrm>
        </p:spPr>
        <p:txBody>
          <a:bodyPr/>
          <a:lstStyle/>
          <a:p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2844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37</Words>
  <Application>Microsoft Macintosh PowerPoint</Application>
  <PresentationFormat>Widescreen</PresentationFormat>
  <Paragraphs>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Khurram Jehanzeb</cp:lastModifiedBy>
  <cp:revision>2</cp:revision>
  <dcterms:created xsi:type="dcterms:W3CDTF">2021-06-02T07:57:08Z</dcterms:created>
  <dcterms:modified xsi:type="dcterms:W3CDTF">2022-07-07T08:14:29Z</dcterms:modified>
</cp:coreProperties>
</file>